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do people create?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Bellringer-august 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Name some different categories that identify why people make art. Can there be more than one reason?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138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Items that served a purpose p. 8</a:t>
            </a:r>
          </a:p>
          <a:p>
            <a:pPr lvl="1"/>
            <a:r>
              <a:rPr lang="en-US" dirty="0" smtClean="0"/>
              <a:t>This basket was used to store items in, however, the artist went above and beyond by adding the detailed design and most likely took twice as long to create it.</a:t>
            </a:r>
          </a:p>
          <a:p>
            <a:pPr lvl="1"/>
            <a:r>
              <a:rPr lang="en-US" dirty="0" smtClean="0"/>
              <a:t>This helps to support the evidence that some artworks serve two purposes.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What are some items in your homes/everyday lives that serve more than one purpose?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6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454" y="366103"/>
            <a:ext cx="2964008" cy="1326321"/>
          </a:xfrm>
        </p:spPr>
        <p:txBody>
          <a:bodyPr/>
          <a:lstStyle/>
          <a:p>
            <a:pPr algn="l"/>
            <a:r>
              <a:rPr lang="en-US" dirty="0" smtClean="0"/>
              <a:t>Religion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6540" y="1526220"/>
            <a:ext cx="7324755" cy="2396485"/>
          </a:xfrm>
        </p:spPr>
        <p:txBody>
          <a:bodyPr/>
          <a:lstStyle/>
          <a:p>
            <a:r>
              <a:rPr lang="en-US" dirty="0" smtClean="0"/>
              <a:t>Many historical art pieces serve the purpose of supporting religious activities and beliefs.</a:t>
            </a:r>
          </a:p>
          <a:p>
            <a:r>
              <a:rPr lang="en-US" dirty="0" smtClean="0"/>
              <a:t>Ancient Egypt mask</a:t>
            </a:r>
          </a:p>
          <a:p>
            <a:r>
              <a:rPr lang="en-US" dirty="0" smtClean="0"/>
              <a:t>Ancient Mali masks</a:t>
            </a:r>
          </a:p>
          <a:p>
            <a:r>
              <a:rPr lang="en-US" dirty="0" smtClean="0"/>
              <a:t>African spirits mask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96" y="93666"/>
            <a:ext cx="2351309" cy="3568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96" y="3922705"/>
            <a:ext cx="3973871" cy="2597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785" y="2267041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6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394" y="528034"/>
            <a:ext cx="2704563" cy="1326321"/>
          </a:xfrm>
        </p:spPr>
        <p:txBody>
          <a:bodyPr/>
          <a:lstStyle/>
          <a:p>
            <a:pPr algn="l"/>
            <a:r>
              <a:rPr lang="en-US" dirty="0" smtClean="0"/>
              <a:t>Religion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593" y="1979665"/>
            <a:ext cx="5510701" cy="3695136"/>
          </a:xfrm>
        </p:spPr>
        <p:txBody>
          <a:bodyPr/>
          <a:lstStyle/>
          <a:p>
            <a:r>
              <a:rPr lang="en-US" dirty="0" smtClean="0"/>
              <a:t>Michelangelo </a:t>
            </a:r>
          </a:p>
          <a:p>
            <a:r>
              <a:rPr lang="en-US" dirty="0" smtClean="0"/>
              <a:t>Da Vinci</a:t>
            </a:r>
          </a:p>
          <a:p>
            <a:r>
              <a:rPr lang="en-US" dirty="0" smtClean="0"/>
              <a:t>Raphael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1" y="-14410"/>
            <a:ext cx="3988151" cy="3988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316" y="3973741"/>
            <a:ext cx="4819716" cy="2849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021" y="139486"/>
            <a:ext cx="3974546" cy="544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8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2881" y="912054"/>
            <a:ext cx="10353761" cy="1326321"/>
          </a:xfrm>
        </p:spPr>
        <p:txBody>
          <a:bodyPr/>
          <a:lstStyle/>
          <a:p>
            <a:r>
              <a:rPr lang="en-US" dirty="0" smtClean="0"/>
              <a:t>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8127174" cy="3695136"/>
          </a:xfrm>
        </p:spPr>
        <p:txBody>
          <a:bodyPr/>
          <a:lstStyle/>
          <a:p>
            <a:r>
              <a:rPr lang="en-US" dirty="0" smtClean="0"/>
              <a:t>The political side of art has changed vastly since the beginning of art history.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56" y="3017748"/>
            <a:ext cx="8143875" cy="3552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268" t="3037" r="29793" b="3590"/>
          <a:stretch/>
        </p:blipFill>
        <p:spPr>
          <a:xfrm>
            <a:off x="9478851" y="380376"/>
            <a:ext cx="2176529" cy="32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2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Information/history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many cultures, art was used to teach. The use of art helped with those who had language barriers. Artworks have also been used to pass down history.</a:t>
            </a:r>
          </a:p>
          <a:p>
            <a:r>
              <a:rPr lang="en-US" sz="2800" dirty="0" smtClean="0"/>
              <a:t>Art at this time was used to document history and record it for future use, because there was no other method of doing this.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5435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aesthetics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1632425"/>
            <a:ext cx="10353762" cy="3695136"/>
          </a:xfrm>
        </p:spPr>
        <p:txBody>
          <a:bodyPr/>
          <a:lstStyle/>
          <a:p>
            <a:r>
              <a:rPr lang="en-US" dirty="0" smtClean="0"/>
              <a:t>Aesthetic is a term meaning beauty. This artwork could be best described as decoration or art we have for fun.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2" y="2667939"/>
            <a:ext cx="4902558" cy="3906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675" y="2477415"/>
            <a:ext cx="5132028" cy="38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238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98</TotalTime>
  <Words>225</Words>
  <Application>Microsoft Office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Bookman Old Style</vt:lpstr>
      <vt:lpstr>Rockwell</vt:lpstr>
      <vt:lpstr>Damask</vt:lpstr>
      <vt:lpstr>Why do people create?</vt:lpstr>
      <vt:lpstr>Bellringer-august 16</vt:lpstr>
      <vt:lpstr>Utility</vt:lpstr>
      <vt:lpstr>Religion</vt:lpstr>
      <vt:lpstr>Religion</vt:lpstr>
      <vt:lpstr>Politics</vt:lpstr>
      <vt:lpstr>Information/history</vt:lpstr>
      <vt:lpstr>aesthetics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analysis</dc:title>
  <dc:creator>Kristen Treglown</dc:creator>
  <cp:lastModifiedBy>Kristen Treglown</cp:lastModifiedBy>
  <cp:revision>12</cp:revision>
  <dcterms:created xsi:type="dcterms:W3CDTF">2017-02-01T02:13:13Z</dcterms:created>
  <dcterms:modified xsi:type="dcterms:W3CDTF">2017-08-16T02:40:03Z</dcterms:modified>
</cp:coreProperties>
</file>